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2" r:id="rId6"/>
    <p:sldId id="260" r:id="rId7"/>
    <p:sldId id="269" r:id="rId8"/>
    <p:sldId id="261" r:id="rId9"/>
    <p:sldId id="262" r:id="rId10"/>
    <p:sldId id="263" r:id="rId11"/>
    <p:sldId id="265" r:id="rId12"/>
    <p:sldId id="266" r:id="rId13"/>
    <p:sldId id="267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2492" autoAdjust="0"/>
  </p:normalViewPr>
  <p:slideViewPr>
    <p:cSldViewPr snapToGrid="0">
      <p:cViewPr>
        <p:scale>
          <a:sx n="67" d="100"/>
          <a:sy n="67" d="100"/>
        </p:scale>
        <p:origin x="1011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BEB12-DDEB-45DA-B26C-53AD7572826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8A4F03D-2FD1-4F84-AD83-6BE9929719C1}">
      <dgm:prSet/>
      <dgm:spPr/>
      <dgm:t>
        <a:bodyPr/>
        <a:lstStyle/>
        <a:p>
          <a:r>
            <a:rPr lang="en-GB"/>
            <a:t>Evolving morphology-controller pairs</a:t>
          </a:r>
          <a:endParaRPr lang="en-US"/>
        </a:p>
      </dgm:t>
    </dgm:pt>
    <dgm:pt modelId="{B206A667-8E84-41F8-ABBD-AF2095D936A0}" type="parTrans" cxnId="{89376033-9007-4BAE-B302-C9DC63FE1B73}">
      <dgm:prSet/>
      <dgm:spPr/>
      <dgm:t>
        <a:bodyPr/>
        <a:lstStyle/>
        <a:p>
          <a:endParaRPr lang="en-US"/>
        </a:p>
      </dgm:t>
    </dgm:pt>
    <dgm:pt modelId="{30E802D5-6C0A-4D88-B166-7F71DFFB25D3}" type="sibTrans" cxnId="{89376033-9007-4BAE-B302-C9DC63FE1B7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254556B-8727-4BD3-B278-3933415CEFDB}">
      <dgm:prSet/>
      <dgm:spPr/>
      <dgm:t>
        <a:bodyPr/>
        <a:lstStyle/>
        <a:p>
          <a:r>
            <a:rPr lang="en-US"/>
            <a:t>Evolving generalist </a:t>
          </a:r>
          <a:r>
            <a:rPr lang="en-GB"/>
            <a:t>morphology-controller pairs</a:t>
          </a:r>
          <a:endParaRPr lang="en-US"/>
        </a:p>
      </dgm:t>
    </dgm:pt>
    <dgm:pt modelId="{B915157A-D614-4189-B454-85E45E0FFB07}" type="parTrans" cxnId="{D936326B-C24B-4963-8985-E586608F0B04}">
      <dgm:prSet/>
      <dgm:spPr/>
      <dgm:t>
        <a:bodyPr/>
        <a:lstStyle/>
        <a:p>
          <a:endParaRPr lang="en-US"/>
        </a:p>
      </dgm:t>
    </dgm:pt>
    <dgm:pt modelId="{B89EB1AD-8D6E-46B2-A142-9625540D3C59}" type="sibTrans" cxnId="{D936326B-C24B-4963-8985-E586608F0B0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27BBC22-9B15-4426-96D1-359D05F26798}" type="pres">
      <dgm:prSet presAssocID="{D36BEB12-DDEB-45DA-B26C-53AD75728267}" presName="Name0" presStyleCnt="0">
        <dgm:presLayoutVars>
          <dgm:animLvl val="lvl"/>
          <dgm:resizeHandles val="exact"/>
        </dgm:presLayoutVars>
      </dgm:prSet>
      <dgm:spPr/>
    </dgm:pt>
    <dgm:pt modelId="{D82494D6-8F6C-45AF-B6F5-32A860A98EF0}" type="pres">
      <dgm:prSet presAssocID="{08A4F03D-2FD1-4F84-AD83-6BE9929719C1}" presName="compositeNode" presStyleCnt="0">
        <dgm:presLayoutVars>
          <dgm:bulletEnabled val="1"/>
        </dgm:presLayoutVars>
      </dgm:prSet>
      <dgm:spPr/>
    </dgm:pt>
    <dgm:pt modelId="{D4967430-B112-4FA0-BD74-ADD527B7471C}" type="pres">
      <dgm:prSet presAssocID="{08A4F03D-2FD1-4F84-AD83-6BE9929719C1}" presName="bgRect" presStyleLbl="alignNode1" presStyleIdx="0" presStyleCnt="2"/>
      <dgm:spPr/>
    </dgm:pt>
    <dgm:pt modelId="{CD630E7D-D5EF-4FA6-9FCA-6857879ACDEE}" type="pres">
      <dgm:prSet presAssocID="{30E802D5-6C0A-4D88-B166-7F71DFFB25D3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6E40A6DF-E987-492B-ABE7-00C7B0956365}" type="pres">
      <dgm:prSet presAssocID="{08A4F03D-2FD1-4F84-AD83-6BE9929719C1}" presName="nodeRect" presStyleLbl="alignNode1" presStyleIdx="0" presStyleCnt="2">
        <dgm:presLayoutVars>
          <dgm:bulletEnabled val="1"/>
        </dgm:presLayoutVars>
      </dgm:prSet>
      <dgm:spPr/>
    </dgm:pt>
    <dgm:pt modelId="{5DC7F4B3-8D95-45B4-9AA4-ED1886B45CB0}" type="pres">
      <dgm:prSet presAssocID="{30E802D5-6C0A-4D88-B166-7F71DFFB25D3}" presName="sibTrans" presStyleCnt="0"/>
      <dgm:spPr/>
    </dgm:pt>
    <dgm:pt modelId="{F5B57E9D-E3E1-42F2-B683-45563AD1AFBA}" type="pres">
      <dgm:prSet presAssocID="{6254556B-8727-4BD3-B278-3933415CEFDB}" presName="compositeNode" presStyleCnt="0">
        <dgm:presLayoutVars>
          <dgm:bulletEnabled val="1"/>
        </dgm:presLayoutVars>
      </dgm:prSet>
      <dgm:spPr/>
    </dgm:pt>
    <dgm:pt modelId="{D91AF3A4-3101-4FFF-8D2B-44B784A1BA92}" type="pres">
      <dgm:prSet presAssocID="{6254556B-8727-4BD3-B278-3933415CEFDB}" presName="bgRect" presStyleLbl="alignNode1" presStyleIdx="1" presStyleCnt="2"/>
      <dgm:spPr/>
    </dgm:pt>
    <dgm:pt modelId="{54BC7ECC-1048-4B95-B9D2-18756F1B79FB}" type="pres">
      <dgm:prSet presAssocID="{B89EB1AD-8D6E-46B2-A142-9625540D3C59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4938E8E7-B976-45DB-9B09-BF26CB665E1C}" type="pres">
      <dgm:prSet presAssocID="{6254556B-8727-4BD3-B278-3933415CEFDB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89376033-9007-4BAE-B302-C9DC63FE1B73}" srcId="{D36BEB12-DDEB-45DA-B26C-53AD75728267}" destId="{08A4F03D-2FD1-4F84-AD83-6BE9929719C1}" srcOrd="0" destOrd="0" parTransId="{B206A667-8E84-41F8-ABBD-AF2095D936A0}" sibTransId="{30E802D5-6C0A-4D88-B166-7F71DFFB25D3}"/>
    <dgm:cxn modelId="{F00A685B-647D-43C1-8520-798B756FBA8D}" type="presOf" srcId="{30E802D5-6C0A-4D88-B166-7F71DFFB25D3}" destId="{CD630E7D-D5EF-4FA6-9FCA-6857879ACDEE}" srcOrd="0" destOrd="0" presId="urn:microsoft.com/office/officeart/2016/7/layout/LinearBlockProcessNumbered"/>
    <dgm:cxn modelId="{D936326B-C24B-4963-8985-E586608F0B04}" srcId="{D36BEB12-DDEB-45DA-B26C-53AD75728267}" destId="{6254556B-8727-4BD3-B278-3933415CEFDB}" srcOrd="1" destOrd="0" parTransId="{B915157A-D614-4189-B454-85E45E0FFB07}" sibTransId="{B89EB1AD-8D6E-46B2-A142-9625540D3C59}"/>
    <dgm:cxn modelId="{99A6A44B-8423-4D36-91F4-F6388A81FE07}" type="presOf" srcId="{08A4F03D-2FD1-4F84-AD83-6BE9929719C1}" destId="{6E40A6DF-E987-492B-ABE7-00C7B0956365}" srcOrd="1" destOrd="0" presId="urn:microsoft.com/office/officeart/2016/7/layout/LinearBlockProcessNumbered"/>
    <dgm:cxn modelId="{B45F4D71-EF74-4573-9546-F6F776EADA7E}" type="presOf" srcId="{B89EB1AD-8D6E-46B2-A142-9625540D3C59}" destId="{54BC7ECC-1048-4B95-B9D2-18756F1B79FB}" srcOrd="0" destOrd="0" presId="urn:microsoft.com/office/officeart/2016/7/layout/LinearBlockProcessNumbered"/>
    <dgm:cxn modelId="{6E438C8B-9D91-4006-A78C-662BF55A61DE}" type="presOf" srcId="{D36BEB12-DDEB-45DA-B26C-53AD75728267}" destId="{127BBC22-9B15-4426-96D1-359D05F26798}" srcOrd="0" destOrd="0" presId="urn:microsoft.com/office/officeart/2016/7/layout/LinearBlockProcessNumbered"/>
    <dgm:cxn modelId="{B91CB78C-4474-412B-ADA8-382F9AF6D81F}" type="presOf" srcId="{6254556B-8727-4BD3-B278-3933415CEFDB}" destId="{4938E8E7-B976-45DB-9B09-BF26CB665E1C}" srcOrd="1" destOrd="0" presId="urn:microsoft.com/office/officeart/2016/7/layout/LinearBlockProcessNumbered"/>
    <dgm:cxn modelId="{63B7A4A8-A56B-4A31-972F-767B9B832CA2}" type="presOf" srcId="{08A4F03D-2FD1-4F84-AD83-6BE9929719C1}" destId="{D4967430-B112-4FA0-BD74-ADD527B7471C}" srcOrd="0" destOrd="0" presId="urn:microsoft.com/office/officeart/2016/7/layout/LinearBlockProcessNumbered"/>
    <dgm:cxn modelId="{3074F6D7-8821-419D-A231-F952857DED2D}" type="presOf" srcId="{6254556B-8727-4BD3-B278-3933415CEFDB}" destId="{D91AF3A4-3101-4FFF-8D2B-44B784A1BA92}" srcOrd="0" destOrd="0" presId="urn:microsoft.com/office/officeart/2016/7/layout/LinearBlockProcessNumbered"/>
    <dgm:cxn modelId="{436ABDC1-12A6-4148-A593-0FA253BBA766}" type="presParOf" srcId="{127BBC22-9B15-4426-96D1-359D05F26798}" destId="{D82494D6-8F6C-45AF-B6F5-32A860A98EF0}" srcOrd="0" destOrd="0" presId="urn:microsoft.com/office/officeart/2016/7/layout/LinearBlockProcessNumbered"/>
    <dgm:cxn modelId="{3183B379-EBF2-416D-8989-0FDF39C78FF5}" type="presParOf" srcId="{D82494D6-8F6C-45AF-B6F5-32A860A98EF0}" destId="{D4967430-B112-4FA0-BD74-ADD527B7471C}" srcOrd="0" destOrd="0" presId="urn:microsoft.com/office/officeart/2016/7/layout/LinearBlockProcessNumbered"/>
    <dgm:cxn modelId="{73E076D0-EB76-40DF-95CA-69A7EA56942F}" type="presParOf" srcId="{D82494D6-8F6C-45AF-B6F5-32A860A98EF0}" destId="{CD630E7D-D5EF-4FA6-9FCA-6857879ACDEE}" srcOrd="1" destOrd="0" presId="urn:microsoft.com/office/officeart/2016/7/layout/LinearBlockProcessNumbered"/>
    <dgm:cxn modelId="{9A354377-BC0F-4AD2-97AD-579C2CA55495}" type="presParOf" srcId="{D82494D6-8F6C-45AF-B6F5-32A860A98EF0}" destId="{6E40A6DF-E987-492B-ABE7-00C7B0956365}" srcOrd="2" destOrd="0" presId="urn:microsoft.com/office/officeart/2016/7/layout/LinearBlockProcessNumbered"/>
    <dgm:cxn modelId="{634174D5-B5E1-46CC-A78F-79CB13EB3B37}" type="presParOf" srcId="{127BBC22-9B15-4426-96D1-359D05F26798}" destId="{5DC7F4B3-8D95-45B4-9AA4-ED1886B45CB0}" srcOrd="1" destOrd="0" presId="urn:microsoft.com/office/officeart/2016/7/layout/LinearBlockProcessNumbered"/>
    <dgm:cxn modelId="{9F22FEF5-784F-4283-A88E-BF3C1A5FED8F}" type="presParOf" srcId="{127BBC22-9B15-4426-96D1-359D05F26798}" destId="{F5B57E9D-E3E1-42F2-B683-45563AD1AFBA}" srcOrd="2" destOrd="0" presId="urn:microsoft.com/office/officeart/2016/7/layout/LinearBlockProcessNumbered"/>
    <dgm:cxn modelId="{13B93DF0-1681-4516-957A-C9DE6D20058A}" type="presParOf" srcId="{F5B57E9D-E3E1-42F2-B683-45563AD1AFBA}" destId="{D91AF3A4-3101-4FFF-8D2B-44B784A1BA92}" srcOrd="0" destOrd="0" presId="urn:microsoft.com/office/officeart/2016/7/layout/LinearBlockProcessNumbered"/>
    <dgm:cxn modelId="{112BACB4-5BA8-4793-BDFC-B40F4F57891C}" type="presParOf" srcId="{F5B57E9D-E3E1-42F2-B683-45563AD1AFBA}" destId="{54BC7ECC-1048-4B95-B9D2-18756F1B79FB}" srcOrd="1" destOrd="0" presId="urn:microsoft.com/office/officeart/2016/7/layout/LinearBlockProcessNumbered"/>
    <dgm:cxn modelId="{90F333D4-B4A6-4699-A8DA-C7190E58A3E2}" type="presParOf" srcId="{F5B57E9D-E3E1-42F2-B683-45563AD1AFBA}" destId="{4938E8E7-B976-45DB-9B09-BF26CB665E1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7C1DD0-F42E-486B-B23F-DCF9457EE7F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672555D-B2B7-4ADF-B453-C0A497665EC1}">
      <dgm:prSet/>
      <dgm:spPr/>
      <dgm:t>
        <a:bodyPr/>
        <a:lstStyle/>
        <a:p>
          <a:r>
            <a:rPr lang="en-GB"/>
            <a:t>Initialize T, G, E</a:t>
          </a:r>
          <a:endParaRPr lang="en-US"/>
        </a:p>
      </dgm:t>
    </dgm:pt>
    <dgm:pt modelId="{9AF4D70F-1207-4225-9DCA-9CC5D3F4CF40}" type="parTrans" cxnId="{EA88F878-6B36-4939-8DE0-EE9AC5501058}">
      <dgm:prSet/>
      <dgm:spPr/>
      <dgm:t>
        <a:bodyPr/>
        <a:lstStyle/>
        <a:p>
          <a:endParaRPr lang="en-US"/>
        </a:p>
      </dgm:t>
    </dgm:pt>
    <dgm:pt modelId="{3FA9C231-F40C-40C8-A46D-9835531DC885}" type="sibTrans" cxnId="{EA88F878-6B36-4939-8DE0-EE9AC5501058}">
      <dgm:prSet/>
      <dgm:spPr/>
      <dgm:t>
        <a:bodyPr/>
        <a:lstStyle/>
        <a:p>
          <a:endParaRPr lang="en-US"/>
        </a:p>
      </dgm:t>
    </dgm:pt>
    <dgm:pt modelId="{F00948C1-B89E-4EBA-ABEE-8F28975178A3}">
      <dgm:prSet/>
      <dgm:spPr/>
      <dgm:t>
        <a:bodyPr/>
        <a:lstStyle/>
        <a:p>
          <a:r>
            <a:rPr lang="en-US"/>
            <a:t>Generate population and evaluate on t in T</a:t>
          </a:r>
        </a:p>
      </dgm:t>
    </dgm:pt>
    <dgm:pt modelId="{F7958E2A-9732-4B2B-9270-CD4AD2DABBFF}" type="parTrans" cxnId="{7BF29B14-8A73-4FFA-83B4-DF89B63B0A99}">
      <dgm:prSet/>
      <dgm:spPr/>
      <dgm:t>
        <a:bodyPr/>
        <a:lstStyle/>
        <a:p>
          <a:endParaRPr lang="en-US"/>
        </a:p>
      </dgm:t>
    </dgm:pt>
    <dgm:pt modelId="{683B16ED-A653-44D2-8D82-EDF303295F04}" type="sibTrans" cxnId="{7BF29B14-8A73-4FFA-83B4-DF89B63B0A99}">
      <dgm:prSet/>
      <dgm:spPr/>
      <dgm:t>
        <a:bodyPr/>
        <a:lstStyle/>
        <a:p>
          <a:endParaRPr lang="en-US"/>
        </a:p>
      </dgm:t>
    </dgm:pt>
    <dgm:pt modelId="{819B1059-B927-46E3-B442-0C70AE56D468}">
      <dgm:prSet/>
      <dgm:spPr/>
      <dgm:t>
        <a:bodyPr/>
        <a:lstStyle/>
        <a:p>
          <a:r>
            <a:rPr lang="en-GB"/>
            <a:t>Identify best MC-pair, calculate generalist score and save if highest</a:t>
          </a:r>
          <a:endParaRPr lang="en-US"/>
        </a:p>
      </dgm:t>
    </dgm:pt>
    <dgm:pt modelId="{5BD82DA4-6AFE-4C1F-BF61-7C5E2FAE49DA}" type="parTrans" cxnId="{FC0578A3-09FA-4371-8C9C-C488F78D2758}">
      <dgm:prSet/>
      <dgm:spPr/>
      <dgm:t>
        <a:bodyPr/>
        <a:lstStyle/>
        <a:p>
          <a:endParaRPr lang="en-US"/>
        </a:p>
      </dgm:t>
    </dgm:pt>
    <dgm:pt modelId="{ED4FE855-CE1E-424F-9D1F-B9C6D2CE7389}" type="sibTrans" cxnId="{FC0578A3-09FA-4371-8C9C-C488F78D2758}">
      <dgm:prSet/>
      <dgm:spPr/>
      <dgm:t>
        <a:bodyPr/>
        <a:lstStyle/>
        <a:p>
          <a:endParaRPr lang="en-US"/>
        </a:p>
      </dgm:t>
    </dgm:pt>
    <dgm:pt modelId="{AB40CEE9-7129-42E1-938F-260F66225FCB}">
      <dgm:prSet/>
      <dgm:spPr/>
      <dgm:t>
        <a:bodyPr/>
        <a:lstStyle/>
        <a:p>
          <a:r>
            <a:rPr lang="en-GB"/>
            <a:t>Update search parameters</a:t>
          </a:r>
          <a:endParaRPr lang="en-US"/>
        </a:p>
      </dgm:t>
    </dgm:pt>
    <dgm:pt modelId="{381C5607-783E-41A7-ABF2-78BA1BAE27DD}" type="parTrans" cxnId="{1C133163-3D4F-432E-A5E5-0A0857EA87D9}">
      <dgm:prSet/>
      <dgm:spPr/>
      <dgm:t>
        <a:bodyPr/>
        <a:lstStyle/>
        <a:p>
          <a:endParaRPr lang="en-US"/>
        </a:p>
      </dgm:t>
    </dgm:pt>
    <dgm:pt modelId="{7DFC671F-8FC7-4681-BC80-16FEBD11800C}" type="sibTrans" cxnId="{1C133163-3D4F-432E-A5E5-0A0857EA87D9}">
      <dgm:prSet/>
      <dgm:spPr/>
      <dgm:t>
        <a:bodyPr/>
        <a:lstStyle/>
        <a:p>
          <a:endParaRPr lang="en-US"/>
        </a:p>
      </dgm:t>
    </dgm:pt>
    <dgm:pt modelId="{BC7FFA74-D8B9-4440-BA2A-3FA8CE52BE85}">
      <dgm:prSet/>
      <dgm:spPr/>
      <dgm:t>
        <a:bodyPr/>
        <a:lstStyle/>
        <a:p>
          <a:r>
            <a:rPr lang="en-GB"/>
            <a:t>If termination conditions met, then partition E</a:t>
          </a:r>
          <a:endParaRPr lang="en-US"/>
        </a:p>
      </dgm:t>
    </dgm:pt>
    <dgm:pt modelId="{C64F56E4-6B64-4D6E-A309-773BEE898F95}" type="parTrans" cxnId="{BAA7F14B-283C-43C4-9D2B-1C214CCF2833}">
      <dgm:prSet/>
      <dgm:spPr/>
      <dgm:t>
        <a:bodyPr/>
        <a:lstStyle/>
        <a:p>
          <a:endParaRPr lang="en-US"/>
        </a:p>
      </dgm:t>
    </dgm:pt>
    <dgm:pt modelId="{B922C410-7F6B-47EE-A994-516F7F753733}" type="sibTrans" cxnId="{BAA7F14B-283C-43C4-9D2B-1C214CCF2833}">
      <dgm:prSet/>
      <dgm:spPr/>
      <dgm:t>
        <a:bodyPr/>
        <a:lstStyle/>
        <a:p>
          <a:endParaRPr lang="en-US"/>
        </a:p>
      </dgm:t>
    </dgm:pt>
    <dgm:pt modelId="{7381B437-3136-42C9-9665-AB63E36106E0}">
      <dgm:prSet/>
      <dgm:spPr/>
      <dgm:t>
        <a:bodyPr/>
        <a:lstStyle/>
        <a:p>
          <a:r>
            <a:rPr lang="en-GB"/>
            <a:t>Save best MC-pair in G</a:t>
          </a:r>
          <a:endParaRPr lang="en-US"/>
        </a:p>
      </dgm:t>
    </dgm:pt>
    <dgm:pt modelId="{5F3C565A-CDD7-4E4A-A42B-7F3EE5FB749F}" type="parTrans" cxnId="{AEBBB89C-324B-43C7-A84C-959560B2B311}">
      <dgm:prSet/>
      <dgm:spPr/>
      <dgm:t>
        <a:bodyPr/>
        <a:lstStyle/>
        <a:p>
          <a:endParaRPr lang="en-US"/>
        </a:p>
      </dgm:t>
    </dgm:pt>
    <dgm:pt modelId="{3A3342BD-0025-41A8-B4B7-B1C4B57545F9}" type="sibTrans" cxnId="{AEBBB89C-324B-43C7-A84C-959560B2B311}">
      <dgm:prSet/>
      <dgm:spPr/>
      <dgm:t>
        <a:bodyPr/>
        <a:lstStyle/>
        <a:p>
          <a:endParaRPr lang="en-US"/>
        </a:p>
      </dgm:t>
    </dgm:pt>
    <dgm:pt modelId="{D7F2BCB7-0685-4FAD-9323-F46F4286AB77}">
      <dgm:prSet/>
      <dgm:spPr/>
      <dgm:t>
        <a:bodyPr/>
        <a:lstStyle/>
        <a:p>
          <a:r>
            <a:rPr lang="en-GB"/>
            <a:t>Save partitioned environments from T in E</a:t>
          </a:r>
          <a:endParaRPr lang="en-US"/>
        </a:p>
      </dgm:t>
    </dgm:pt>
    <dgm:pt modelId="{037928E2-21D9-47C8-916C-0A7E2513C3B3}" type="parTrans" cxnId="{BDA0DCC9-C377-4083-927A-B1521FD675D6}">
      <dgm:prSet/>
      <dgm:spPr/>
      <dgm:t>
        <a:bodyPr/>
        <a:lstStyle/>
        <a:p>
          <a:endParaRPr lang="en-US"/>
        </a:p>
      </dgm:t>
    </dgm:pt>
    <dgm:pt modelId="{29319C61-7931-40A6-B6FB-1ABF76CB9110}" type="sibTrans" cxnId="{BDA0DCC9-C377-4083-927A-B1521FD675D6}">
      <dgm:prSet/>
      <dgm:spPr/>
      <dgm:t>
        <a:bodyPr/>
        <a:lstStyle/>
        <a:p>
          <a:endParaRPr lang="en-US"/>
        </a:p>
      </dgm:t>
    </dgm:pt>
    <dgm:pt modelId="{7936EA12-50F9-4338-BD75-B1B765BC15D7}" type="pres">
      <dgm:prSet presAssocID="{147C1DD0-F42E-486B-B23F-DCF9457EE7FC}" presName="Name0" presStyleCnt="0">
        <dgm:presLayoutVars>
          <dgm:dir/>
          <dgm:resizeHandles val="exact"/>
        </dgm:presLayoutVars>
      </dgm:prSet>
      <dgm:spPr/>
    </dgm:pt>
    <dgm:pt modelId="{8D8CA158-0D45-4796-9AD4-3A02A52D467D}" type="pres">
      <dgm:prSet presAssocID="{C672555D-B2B7-4ADF-B453-C0A497665EC1}" presName="node" presStyleLbl="node1" presStyleIdx="0" presStyleCnt="5">
        <dgm:presLayoutVars>
          <dgm:bulletEnabled val="1"/>
        </dgm:presLayoutVars>
      </dgm:prSet>
      <dgm:spPr/>
    </dgm:pt>
    <dgm:pt modelId="{0ED4C078-42B8-4765-A903-EF6DCCC2459B}" type="pres">
      <dgm:prSet presAssocID="{3FA9C231-F40C-40C8-A46D-9835531DC885}" presName="sibTrans" presStyleLbl="sibTrans1D1" presStyleIdx="0" presStyleCnt="4"/>
      <dgm:spPr/>
    </dgm:pt>
    <dgm:pt modelId="{0ECC86AC-E41F-4A4E-837B-0D5166567658}" type="pres">
      <dgm:prSet presAssocID="{3FA9C231-F40C-40C8-A46D-9835531DC885}" presName="connectorText" presStyleLbl="sibTrans1D1" presStyleIdx="0" presStyleCnt="4"/>
      <dgm:spPr/>
    </dgm:pt>
    <dgm:pt modelId="{166A52A5-E7F6-4188-8227-20E6486F2058}" type="pres">
      <dgm:prSet presAssocID="{F00948C1-B89E-4EBA-ABEE-8F28975178A3}" presName="node" presStyleLbl="node1" presStyleIdx="1" presStyleCnt="5">
        <dgm:presLayoutVars>
          <dgm:bulletEnabled val="1"/>
        </dgm:presLayoutVars>
      </dgm:prSet>
      <dgm:spPr/>
    </dgm:pt>
    <dgm:pt modelId="{0B09B1E6-6258-4555-8333-02CB57DDDD83}" type="pres">
      <dgm:prSet presAssocID="{683B16ED-A653-44D2-8D82-EDF303295F04}" presName="sibTrans" presStyleLbl="sibTrans1D1" presStyleIdx="1" presStyleCnt="4"/>
      <dgm:spPr/>
    </dgm:pt>
    <dgm:pt modelId="{273E93D6-3320-4722-AFBF-D1824725AEAF}" type="pres">
      <dgm:prSet presAssocID="{683B16ED-A653-44D2-8D82-EDF303295F04}" presName="connectorText" presStyleLbl="sibTrans1D1" presStyleIdx="1" presStyleCnt="4"/>
      <dgm:spPr/>
    </dgm:pt>
    <dgm:pt modelId="{B5A31C8D-DEB4-462B-A14D-AD663F63320D}" type="pres">
      <dgm:prSet presAssocID="{819B1059-B927-46E3-B442-0C70AE56D468}" presName="node" presStyleLbl="node1" presStyleIdx="2" presStyleCnt="5">
        <dgm:presLayoutVars>
          <dgm:bulletEnabled val="1"/>
        </dgm:presLayoutVars>
      </dgm:prSet>
      <dgm:spPr/>
    </dgm:pt>
    <dgm:pt modelId="{C1E45A69-FD19-4EC1-BC4F-495AEBDEDC1E}" type="pres">
      <dgm:prSet presAssocID="{ED4FE855-CE1E-424F-9D1F-B9C6D2CE7389}" presName="sibTrans" presStyleLbl="sibTrans1D1" presStyleIdx="2" presStyleCnt="4"/>
      <dgm:spPr/>
    </dgm:pt>
    <dgm:pt modelId="{AEC1C41E-8F56-4FE6-BA57-AEE1D54A241C}" type="pres">
      <dgm:prSet presAssocID="{ED4FE855-CE1E-424F-9D1F-B9C6D2CE7389}" presName="connectorText" presStyleLbl="sibTrans1D1" presStyleIdx="2" presStyleCnt="4"/>
      <dgm:spPr/>
    </dgm:pt>
    <dgm:pt modelId="{F3207787-A514-4C38-ADC1-BE8113696F81}" type="pres">
      <dgm:prSet presAssocID="{AB40CEE9-7129-42E1-938F-260F66225FCB}" presName="node" presStyleLbl="node1" presStyleIdx="3" presStyleCnt="5">
        <dgm:presLayoutVars>
          <dgm:bulletEnabled val="1"/>
        </dgm:presLayoutVars>
      </dgm:prSet>
      <dgm:spPr/>
    </dgm:pt>
    <dgm:pt modelId="{EB4FC284-F879-4638-B72D-DB5B193C9071}" type="pres">
      <dgm:prSet presAssocID="{7DFC671F-8FC7-4681-BC80-16FEBD11800C}" presName="sibTrans" presStyleLbl="sibTrans1D1" presStyleIdx="3" presStyleCnt="4"/>
      <dgm:spPr/>
    </dgm:pt>
    <dgm:pt modelId="{4E483216-8407-431A-AABC-3FD0E74AD74D}" type="pres">
      <dgm:prSet presAssocID="{7DFC671F-8FC7-4681-BC80-16FEBD11800C}" presName="connectorText" presStyleLbl="sibTrans1D1" presStyleIdx="3" presStyleCnt="4"/>
      <dgm:spPr/>
    </dgm:pt>
    <dgm:pt modelId="{8ACDCE82-95C6-4BE2-AB68-E4FD0E807127}" type="pres">
      <dgm:prSet presAssocID="{BC7FFA74-D8B9-4440-BA2A-3FA8CE52BE85}" presName="node" presStyleLbl="node1" presStyleIdx="4" presStyleCnt="5">
        <dgm:presLayoutVars>
          <dgm:bulletEnabled val="1"/>
        </dgm:presLayoutVars>
      </dgm:prSet>
      <dgm:spPr/>
    </dgm:pt>
  </dgm:ptLst>
  <dgm:cxnLst>
    <dgm:cxn modelId="{7BF29B14-8A73-4FFA-83B4-DF89B63B0A99}" srcId="{147C1DD0-F42E-486B-B23F-DCF9457EE7FC}" destId="{F00948C1-B89E-4EBA-ABEE-8F28975178A3}" srcOrd="1" destOrd="0" parTransId="{F7958E2A-9732-4B2B-9270-CD4AD2DABBFF}" sibTransId="{683B16ED-A653-44D2-8D82-EDF303295F04}"/>
    <dgm:cxn modelId="{93B16316-F384-4E3F-ABA8-9EE978C6FE5C}" type="presOf" srcId="{683B16ED-A653-44D2-8D82-EDF303295F04}" destId="{0B09B1E6-6258-4555-8333-02CB57DDDD83}" srcOrd="0" destOrd="0" presId="urn:microsoft.com/office/officeart/2016/7/layout/RepeatingBendingProcessNew"/>
    <dgm:cxn modelId="{C008F621-B742-4B9D-853E-B9E0153BF464}" type="presOf" srcId="{BC7FFA74-D8B9-4440-BA2A-3FA8CE52BE85}" destId="{8ACDCE82-95C6-4BE2-AB68-E4FD0E807127}" srcOrd="0" destOrd="0" presId="urn:microsoft.com/office/officeart/2016/7/layout/RepeatingBendingProcessNew"/>
    <dgm:cxn modelId="{9AD42925-E42F-4FA6-9A92-2A7E705E20A1}" type="presOf" srcId="{3FA9C231-F40C-40C8-A46D-9835531DC885}" destId="{0ECC86AC-E41F-4A4E-837B-0D5166567658}" srcOrd="1" destOrd="0" presId="urn:microsoft.com/office/officeart/2016/7/layout/RepeatingBendingProcessNew"/>
    <dgm:cxn modelId="{577EBE2E-16E9-4FBC-8FCA-CD233FFA0F12}" type="presOf" srcId="{F00948C1-B89E-4EBA-ABEE-8F28975178A3}" destId="{166A52A5-E7F6-4188-8227-20E6486F2058}" srcOrd="0" destOrd="0" presId="urn:microsoft.com/office/officeart/2016/7/layout/RepeatingBendingProcessNew"/>
    <dgm:cxn modelId="{51B32332-5BD5-4B5B-A236-BA874E604526}" type="presOf" srcId="{ED4FE855-CE1E-424F-9D1F-B9C6D2CE7389}" destId="{AEC1C41E-8F56-4FE6-BA57-AEE1D54A241C}" srcOrd="1" destOrd="0" presId="urn:microsoft.com/office/officeart/2016/7/layout/RepeatingBendingProcessNew"/>
    <dgm:cxn modelId="{7593CF3C-9E80-448C-8D47-EB6170E5E793}" type="presOf" srcId="{147C1DD0-F42E-486B-B23F-DCF9457EE7FC}" destId="{7936EA12-50F9-4338-BD75-B1B765BC15D7}" srcOrd="0" destOrd="0" presId="urn:microsoft.com/office/officeart/2016/7/layout/RepeatingBendingProcessNew"/>
    <dgm:cxn modelId="{72B17962-1D0E-4366-AFAD-27A780EAB5EC}" type="presOf" srcId="{C672555D-B2B7-4ADF-B453-C0A497665EC1}" destId="{8D8CA158-0D45-4796-9AD4-3A02A52D467D}" srcOrd="0" destOrd="0" presId="urn:microsoft.com/office/officeart/2016/7/layout/RepeatingBendingProcessNew"/>
    <dgm:cxn modelId="{1C133163-3D4F-432E-A5E5-0A0857EA87D9}" srcId="{147C1DD0-F42E-486B-B23F-DCF9457EE7FC}" destId="{AB40CEE9-7129-42E1-938F-260F66225FCB}" srcOrd="3" destOrd="0" parTransId="{381C5607-783E-41A7-ABF2-78BA1BAE27DD}" sibTransId="{7DFC671F-8FC7-4681-BC80-16FEBD11800C}"/>
    <dgm:cxn modelId="{BAA7F14B-283C-43C4-9D2B-1C214CCF2833}" srcId="{147C1DD0-F42E-486B-B23F-DCF9457EE7FC}" destId="{BC7FFA74-D8B9-4440-BA2A-3FA8CE52BE85}" srcOrd="4" destOrd="0" parTransId="{C64F56E4-6B64-4D6E-A309-773BEE898F95}" sibTransId="{B922C410-7F6B-47EE-A994-516F7F753733}"/>
    <dgm:cxn modelId="{EA88F878-6B36-4939-8DE0-EE9AC5501058}" srcId="{147C1DD0-F42E-486B-B23F-DCF9457EE7FC}" destId="{C672555D-B2B7-4ADF-B453-C0A497665EC1}" srcOrd="0" destOrd="0" parTransId="{9AF4D70F-1207-4225-9DCA-9CC5D3F4CF40}" sibTransId="{3FA9C231-F40C-40C8-A46D-9835531DC885}"/>
    <dgm:cxn modelId="{2EE4CD7A-F1DC-4121-8B69-CC2671BB5651}" type="presOf" srcId="{7381B437-3136-42C9-9665-AB63E36106E0}" destId="{8ACDCE82-95C6-4BE2-AB68-E4FD0E807127}" srcOrd="0" destOrd="1" presId="urn:microsoft.com/office/officeart/2016/7/layout/RepeatingBendingProcessNew"/>
    <dgm:cxn modelId="{AD496B7E-3445-47BC-9B20-DEFCB6E75F2B}" type="presOf" srcId="{7DFC671F-8FC7-4681-BC80-16FEBD11800C}" destId="{EB4FC284-F879-4638-B72D-DB5B193C9071}" srcOrd="0" destOrd="0" presId="urn:microsoft.com/office/officeart/2016/7/layout/RepeatingBendingProcessNew"/>
    <dgm:cxn modelId="{DE4D5382-70DA-4046-BFE5-E3059C638A2E}" type="presOf" srcId="{AB40CEE9-7129-42E1-938F-260F66225FCB}" destId="{F3207787-A514-4C38-ADC1-BE8113696F81}" srcOrd="0" destOrd="0" presId="urn:microsoft.com/office/officeart/2016/7/layout/RepeatingBendingProcessNew"/>
    <dgm:cxn modelId="{E1ADCE82-7D4B-48F6-943A-C11907B34D94}" type="presOf" srcId="{3FA9C231-F40C-40C8-A46D-9835531DC885}" destId="{0ED4C078-42B8-4765-A903-EF6DCCC2459B}" srcOrd="0" destOrd="0" presId="urn:microsoft.com/office/officeart/2016/7/layout/RepeatingBendingProcessNew"/>
    <dgm:cxn modelId="{AEBBB89C-324B-43C7-A84C-959560B2B311}" srcId="{BC7FFA74-D8B9-4440-BA2A-3FA8CE52BE85}" destId="{7381B437-3136-42C9-9665-AB63E36106E0}" srcOrd="0" destOrd="0" parTransId="{5F3C565A-CDD7-4E4A-A42B-7F3EE5FB749F}" sibTransId="{3A3342BD-0025-41A8-B4B7-B1C4B57545F9}"/>
    <dgm:cxn modelId="{FC0578A3-09FA-4371-8C9C-C488F78D2758}" srcId="{147C1DD0-F42E-486B-B23F-DCF9457EE7FC}" destId="{819B1059-B927-46E3-B442-0C70AE56D468}" srcOrd="2" destOrd="0" parTransId="{5BD82DA4-6AFE-4C1F-BF61-7C5E2FAE49DA}" sibTransId="{ED4FE855-CE1E-424F-9D1F-B9C6D2CE7389}"/>
    <dgm:cxn modelId="{4FD450AC-2E52-4D87-926C-68CCFE600ED2}" type="presOf" srcId="{D7F2BCB7-0685-4FAD-9323-F46F4286AB77}" destId="{8ACDCE82-95C6-4BE2-AB68-E4FD0E807127}" srcOrd="0" destOrd="2" presId="urn:microsoft.com/office/officeart/2016/7/layout/RepeatingBendingProcessNew"/>
    <dgm:cxn modelId="{C3476BB7-853A-4042-80DB-5D9049BBDCB9}" type="presOf" srcId="{683B16ED-A653-44D2-8D82-EDF303295F04}" destId="{273E93D6-3320-4722-AFBF-D1824725AEAF}" srcOrd="1" destOrd="0" presId="urn:microsoft.com/office/officeart/2016/7/layout/RepeatingBendingProcessNew"/>
    <dgm:cxn modelId="{BDA0DCC9-C377-4083-927A-B1521FD675D6}" srcId="{BC7FFA74-D8B9-4440-BA2A-3FA8CE52BE85}" destId="{D7F2BCB7-0685-4FAD-9323-F46F4286AB77}" srcOrd="1" destOrd="0" parTransId="{037928E2-21D9-47C8-916C-0A7E2513C3B3}" sibTransId="{29319C61-7931-40A6-B6FB-1ABF76CB9110}"/>
    <dgm:cxn modelId="{09F722CE-8997-490E-815E-BF87DAD70E61}" type="presOf" srcId="{7DFC671F-8FC7-4681-BC80-16FEBD11800C}" destId="{4E483216-8407-431A-AABC-3FD0E74AD74D}" srcOrd="1" destOrd="0" presId="urn:microsoft.com/office/officeart/2016/7/layout/RepeatingBendingProcessNew"/>
    <dgm:cxn modelId="{DAA5DCDC-EBDE-4EA2-8DA8-01618D936F29}" type="presOf" srcId="{819B1059-B927-46E3-B442-0C70AE56D468}" destId="{B5A31C8D-DEB4-462B-A14D-AD663F63320D}" srcOrd="0" destOrd="0" presId="urn:microsoft.com/office/officeart/2016/7/layout/RepeatingBendingProcessNew"/>
    <dgm:cxn modelId="{1E2D29F8-A828-4F9F-86BE-602100389D45}" type="presOf" srcId="{ED4FE855-CE1E-424F-9D1F-B9C6D2CE7389}" destId="{C1E45A69-FD19-4EC1-BC4F-495AEBDEDC1E}" srcOrd="0" destOrd="0" presId="urn:microsoft.com/office/officeart/2016/7/layout/RepeatingBendingProcessNew"/>
    <dgm:cxn modelId="{A2B1419F-636F-4AAE-B3F2-A8FFF590CA8D}" type="presParOf" srcId="{7936EA12-50F9-4338-BD75-B1B765BC15D7}" destId="{8D8CA158-0D45-4796-9AD4-3A02A52D467D}" srcOrd="0" destOrd="0" presId="urn:microsoft.com/office/officeart/2016/7/layout/RepeatingBendingProcessNew"/>
    <dgm:cxn modelId="{8EFD2818-304C-4248-AABF-63975BD41946}" type="presParOf" srcId="{7936EA12-50F9-4338-BD75-B1B765BC15D7}" destId="{0ED4C078-42B8-4765-A903-EF6DCCC2459B}" srcOrd="1" destOrd="0" presId="urn:microsoft.com/office/officeart/2016/7/layout/RepeatingBendingProcessNew"/>
    <dgm:cxn modelId="{8E64B46C-1535-45D8-BFDC-9C98FECB0ACE}" type="presParOf" srcId="{0ED4C078-42B8-4765-A903-EF6DCCC2459B}" destId="{0ECC86AC-E41F-4A4E-837B-0D5166567658}" srcOrd="0" destOrd="0" presId="urn:microsoft.com/office/officeart/2016/7/layout/RepeatingBendingProcessNew"/>
    <dgm:cxn modelId="{27A831C1-B996-425F-804C-593CCFC0774C}" type="presParOf" srcId="{7936EA12-50F9-4338-BD75-B1B765BC15D7}" destId="{166A52A5-E7F6-4188-8227-20E6486F2058}" srcOrd="2" destOrd="0" presId="urn:microsoft.com/office/officeart/2016/7/layout/RepeatingBendingProcessNew"/>
    <dgm:cxn modelId="{DC1253C5-40C9-4794-8151-6AB81E65CEF5}" type="presParOf" srcId="{7936EA12-50F9-4338-BD75-B1B765BC15D7}" destId="{0B09B1E6-6258-4555-8333-02CB57DDDD83}" srcOrd="3" destOrd="0" presId="urn:microsoft.com/office/officeart/2016/7/layout/RepeatingBendingProcessNew"/>
    <dgm:cxn modelId="{E56A56A7-C008-4B2E-B2FB-BD69D60FD0A8}" type="presParOf" srcId="{0B09B1E6-6258-4555-8333-02CB57DDDD83}" destId="{273E93D6-3320-4722-AFBF-D1824725AEAF}" srcOrd="0" destOrd="0" presId="urn:microsoft.com/office/officeart/2016/7/layout/RepeatingBendingProcessNew"/>
    <dgm:cxn modelId="{93264437-8D97-4F56-BD1A-41F9DBDC8834}" type="presParOf" srcId="{7936EA12-50F9-4338-BD75-B1B765BC15D7}" destId="{B5A31C8D-DEB4-462B-A14D-AD663F63320D}" srcOrd="4" destOrd="0" presId="urn:microsoft.com/office/officeart/2016/7/layout/RepeatingBendingProcessNew"/>
    <dgm:cxn modelId="{3EA61708-780F-4AAE-97E4-C9092803ED6C}" type="presParOf" srcId="{7936EA12-50F9-4338-BD75-B1B765BC15D7}" destId="{C1E45A69-FD19-4EC1-BC4F-495AEBDEDC1E}" srcOrd="5" destOrd="0" presId="urn:microsoft.com/office/officeart/2016/7/layout/RepeatingBendingProcessNew"/>
    <dgm:cxn modelId="{5E7D4A68-328F-4AD3-A22F-A9BDC29527D4}" type="presParOf" srcId="{C1E45A69-FD19-4EC1-BC4F-495AEBDEDC1E}" destId="{AEC1C41E-8F56-4FE6-BA57-AEE1D54A241C}" srcOrd="0" destOrd="0" presId="urn:microsoft.com/office/officeart/2016/7/layout/RepeatingBendingProcessNew"/>
    <dgm:cxn modelId="{EC5317CA-D1C2-4E59-A1E4-74D59EC0433B}" type="presParOf" srcId="{7936EA12-50F9-4338-BD75-B1B765BC15D7}" destId="{F3207787-A514-4C38-ADC1-BE8113696F81}" srcOrd="6" destOrd="0" presId="urn:microsoft.com/office/officeart/2016/7/layout/RepeatingBendingProcessNew"/>
    <dgm:cxn modelId="{2E071930-525A-4BB7-B458-916154E683F5}" type="presParOf" srcId="{7936EA12-50F9-4338-BD75-B1B765BC15D7}" destId="{EB4FC284-F879-4638-B72D-DB5B193C9071}" srcOrd="7" destOrd="0" presId="urn:microsoft.com/office/officeart/2016/7/layout/RepeatingBendingProcessNew"/>
    <dgm:cxn modelId="{458DD88A-8D27-4919-8554-C728A8DDD648}" type="presParOf" srcId="{EB4FC284-F879-4638-B72D-DB5B193C9071}" destId="{4E483216-8407-431A-AABC-3FD0E74AD74D}" srcOrd="0" destOrd="0" presId="urn:microsoft.com/office/officeart/2016/7/layout/RepeatingBendingProcessNew"/>
    <dgm:cxn modelId="{9F89BEDB-900D-4E17-B80D-4CC4D2F49FA2}" type="presParOf" srcId="{7936EA12-50F9-4338-BD75-B1B765BC15D7}" destId="{8ACDCE82-95C6-4BE2-AB68-E4FD0E807127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67430-B112-4FA0-BD74-ADD527B7471C}">
      <dsp:nvSpPr>
        <dsp:cNvPr id="0" name=""/>
        <dsp:cNvSpPr/>
      </dsp:nvSpPr>
      <dsp:spPr>
        <a:xfrm>
          <a:off x="1419" y="1386851"/>
          <a:ext cx="2182864" cy="26194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18" tIns="0" rIns="21561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Evolving morphology-controller pairs</a:t>
          </a:r>
          <a:endParaRPr lang="en-US" sz="2100" kern="1200"/>
        </a:p>
      </dsp:txBody>
      <dsp:txXfrm>
        <a:off x="1419" y="2434626"/>
        <a:ext cx="2182864" cy="1571662"/>
      </dsp:txXfrm>
    </dsp:sp>
    <dsp:sp modelId="{CD630E7D-D5EF-4FA6-9FCA-6857879ACDEE}">
      <dsp:nvSpPr>
        <dsp:cNvPr id="0" name=""/>
        <dsp:cNvSpPr/>
      </dsp:nvSpPr>
      <dsp:spPr>
        <a:xfrm>
          <a:off x="1419" y="1386851"/>
          <a:ext cx="2182864" cy="10477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18" tIns="165100" rIns="215618" bIns="16510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01</a:t>
          </a:r>
        </a:p>
      </dsp:txBody>
      <dsp:txXfrm>
        <a:off x="1419" y="1386851"/>
        <a:ext cx="2182864" cy="1047774"/>
      </dsp:txXfrm>
    </dsp:sp>
    <dsp:sp modelId="{D91AF3A4-3101-4FFF-8D2B-44B784A1BA92}">
      <dsp:nvSpPr>
        <dsp:cNvPr id="0" name=""/>
        <dsp:cNvSpPr/>
      </dsp:nvSpPr>
      <dsp:spPr>
        <a:xfrm>
          <a:off x="2358913" y="1386851"/>
          <a:ext cx="2182864" cy="26194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18" tIns="0" rIns="21561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Evolving generalist </a:t>
          </a:r>
          <a:r>
            <a:rPr lang="en-GB" sz="2100" kern="1200"/>
            <a:t>morphology-controller pairs</a:t>
          </a:r>
          <a:endParaRPr lang="en-US" sz="2100" kern="1200"/>
        </a:p>
      </dsp:txBody>
      <dsp:txXfrm>
        <a:off x="2358913" y="2434626"/>
        <a:ext cx="2182864" cy="1571662"/>
      </dsp:txXfrm>
    </dsp:sp>
    <dsp:sp modelId="{54BC7ECC-1048-4B95-B9D2-18756F1B79FB}">
      <dsp:nvSpPr>
        <dsp:cNvPr id="0" name=""/>
        <dsp:cNvSpPr/>
      </dsp:nvSpPr>
      <dsp:spPr>
        <a:xfrm>
          <a:off x="2358913" y="1386851"/>
          <a:ext cx="2182864" cy="10477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18" tIns="165100" rIns="215618" bIns="16510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02</a:t>
          </a:r>
        </a:p>
      </dsp:txBody>
      <dsp:txXfrm>
        <a:off x="2358913" y="1386851"/>
        <a:ext cx="2182864" cy="1047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4C078-42B8-4765-A903-EF6DCCC2459B}">
      <dsp:nvSpPr>
        <dsp:cNvPr id="0" name=""/>
        <dsp:cNvSpPr/>
      </dsp:nvSpPr>
      <dsp:spPr>
        <a:xfrm>
          <a:off x="2393837" y="662753"/>
          <a:ext cx="5121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12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6331" y="705759"/>
        <a:ext cx="27136" cy="5427"/>
      </dsp:txXfrm>
    </dsp:sp>
    <dsp:sp modelId="{8D8CA158-0D45-4796-9AD4-3A02A52D467D}">
      <dsp:nvSpPr>
        <dsp:cNvPr id="0" name=""/>
        <dsp:cNvSpPr/>
      </dsp:nvSpPr>
      <dsp:spPr>
        <a:xfrm>
          <a:off x="35968" y="572"/>
          <a:ext cx="2359669" cy="14158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26" tIns="121370" rIns="115626" bIns="12137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Initialize T, G, E</a:t>
          </a:r>
          <a:endParaRPr lang="en-US" sz="1600" kern="1200"/>
        </a:p>
      </dsp:txBody>
      <dsp:txXfrm>
        <a:off x="35968" y="572"/>
        <a:ext cx="2359669" cy="1415801"/>
      </dsp:txXfrm>
    </dsp:sp>
    <dsp:sp modelId="{0B09B1E6-6258-4555-8333-02CB57DDDD83}">
      <dsp:nvSpPr>
        <dsp:cNvPr id="0" name=""/>
        <dsp:cNvSpPr/>
      </dsp:nvSpPr>
      <dsp:spPr>
        <a:xfrm>
          <a:off x="1215802" y="1414574"/>
          <a:ext cx="2902394" cy="512124"/>
        </a:xfrm>
        <a:custGeom>
          <a:avLst/>
          <a:gdLst/>
          <a:ahLst/>
          <a:cxnLst/>
          <a:rect l="0" t="0" r="0" b="0"/>
          <a:pathLst>
            <a:path>
              <a:moveTo>
                <a:pt x="2902394" y="0"/>
              </a:moveTo>
              <a:lnTo>
                <a:pt x="2902394" y="273162"/>
              </a:lnTo>
              <a:lnTo>
                <a:pt x="0" y="273162"/>
              </a:lnTo>
              <a:lnTo>
                <a:pt x="0" y="512124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3182" y="1667922"/>
        <a:ext cx="147635" cy="5427"/>
      </dsp:txXfrm>
    </dsp:sp>
    <dsp:sp modelId="{166A52A5-E7F6-4188-8227-20E6486F2058}">
      <dsp:nvSpPr>
        <dsp:cNvPr id="0" name=""/>
        <dsp:cNvSpPr/>
      </dsp:nvSpPr>
      <dsp:spPr>
        <a:xfrm>
          <a:off x="2938362" y="572"/>
          <a:ext cx="2359669" cy="14158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26" tIns="121370" rIns="115626" bIns="12137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Generate population and evaluate on t in T</a:t>
          </a:r>
        </a:p>
      </dsp:txBody>
      <dsp:txXfrm>
        <a:off x="2938362" y="572"/>
        <a:ext cx="2359669" cy="1415801"/>
      </dsp:txXfrm>
    </dsp:sp>
    <dsp:sp modelId="{C1E45A69-FD19-4EC1-BC4F-495AEBDEDC1E}">
      <dsp:nvSpPr>
        <dsp:cNvPr id="0" name=""/>
        <dsp:cNvSpPr/>
      </dsp:nvSpPr>
      <dsp:spPr>
        <a:xfrm>
          <a:off x="2393837" y="2621279"/>
          <a:ext cx="5121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12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6331" y="2664285"/>
        <a:ext cx="27136" cy="5427"/>
      </dsp:txXfrm>
    </dsp:sp>
    <dsp:sp modelId="{B5A31C8D-DEB4-462B-A14D-AD663F63320D}">
      <dsp:nvSpPr>
        <dsp:cNvPr id="0" name=""/>
        <dsp:cNvSpPr/>
      </dsp:nvSpPr>
      <dsp:spPr>
        <a:xfrm>
          <a:off x="35968" y="1959098"/>
          <a:ext cx="2359669" cy="14158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26" tIns="121370" rIns="115626" bIns="12137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Identify best MC-pair, calculate generalist score and save if highest</a:t>
          </a:r>
          <a:endParaRPr lang="en-US" sz="1600" kern="1200"/>
        </a:p>
      </dsp:txBody>
      <dsp:txXfrm>
        <a:off x="35968" y="1959098"/>
        <a:ext cx="2359669" cy="1415801"/>
      </dsp:txXfrm>
    </dsp:sp>
    <dsp:sp modelId="{EB4FC284-F879-4638-B72D-DB5B193C9071}">
      <dsp:nvSpPr>
        <dsp:cNvPr id="0" name=""/>
        <dsp:cNvSpPr/>
      </dsp:nvSpPr>
      <dsp:spPr>
        <a:xfrm>
          <a:off x="1215802" y="3373100"/>
          <a:ext cx="2902394" cy="512124"/>
        </a:xfrm>
        <a:custGeom>
          <a:avLst/>
          <a:gdLst/>
          <a:ahLst/>
          <a:cxnLst/>
          <a:rect l="0" t="0" r="0" b="0"/>
          <a:pathLst>
            <a:path>
              <a:moveTo>
                <a:pt x="2902394" y="0"/>
              </a:moveTo>
              <a:lnTo>
                <a:pt x="2902394" y="273162"/>
              </a:lnTo>
              <a:lnTo>
                <a:pt x="0" y="273162"/>
              </a:lnTo>
              <a:lnTo>
                <a:pt x="0" y="51212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3182" y="3626448"/>
        <a:ext cx="147635" cy="5427"/>
      </dsp:txXfrm>
    </dsp:sp>
    <dsp:sp modelId="{F3207787-A514-4C38-ADC1-BE8113696F81}">
      <dsp:nvSpPr>
        <dsp:cNvPr id="0" name=""/>
        <dsp:cNvSpPr/>
      </dsp:nvSpPr>
      <dsp:spPr>
        <a:xfrm>
          <a:off x="2938362" y="1959098"/>
          <a:ext cx="2359669" cy="141580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26" tIns="121370" rIns="115626" bIns="12137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Update search parameters</a:t>
          </a:r>
          <a:endParaRPr lang="en-US" sz="1600" kern="1200"/>
        </a:p>
      </dsp:txBody>
      <dsp:txXfrm>
        <a:off x="2938362" y="1959098"/>
        <a:ext cx="2359669" cy="1415801"/>
      </dsp:txXfrm>
    </dsp:sp>
    <dsp:sp modelId="{8ACDCE82-95C6-4BE2-AB68-E4FD0E807127}">
      <dsp:nvSpPr>
        <dsp:cNvPr id="0" name=""/>
        <dsp:cNvSpPr/>
      </dsp:nvSpPr>
      <dsp:spPr>
        <a:xfrm>
          <a:off x="35968" y="3917624"/>
          <a:ext cx="2359669" cy="14158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26" tIns="121370" rIns="115626" bIns="12137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If termination conditions met, then partition E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Save best MC-pair in G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Save partitioned environments from T in E</a:t>
          </a:r>
          <a:endParaRPr lang="en-US" sz="1200" kern="1200"/>
        </a:p>
      </dsp:txBody>
      <dsp:txXfrm>
        <a:off x="35968" y="3917624"/>
        <a:ext cx="2359669" cy="1415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997AA-1F67-41D1-8CD0-87B140A26AA3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D73CC-1633-4D36-AACC-E01F5A86D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9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Evolving morphology-controller pairs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More effective AI agent systems, due to embodied cognition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Avoiding conventional physical design stage</a:t>
            </a:r>
          </a:p>
          <a:p>
            <a:pPr lvl="2"/>
            <a:endParaRPr lang="en-US" dirty="0"/>
          </a:p>
          <a:p>
            <a:r>
              <a:rPr lang="en-US" dirty="0"/>
              <a:t>Evolving generalist </a:t>
            </a:r>
            <a:r>
              <a:rPr lang="en-GB" dirty="0"/>
              <a:t>morphology-controller pairs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Practicality due to real-world being dynamic and unpredictable providing more reliability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73CC-1633-4D36-AACC-E01F5A86D8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4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Total of 85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73CC-1633-4D36-AACC-E01F5A86D8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59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73CC-1633-4D36-AACC-E01F5A86D8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73CC-1633-4D36-AACC-E01F5A86D8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29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73CC-1633-4D36-AACC-E01F5A86D8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1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73CC-1633-4D36-AACC-E01F5A86D8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05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59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0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4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2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8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4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5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7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3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41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49" r:id="rId6"/>
    <p:sldLayoutId id="2147483754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A4179-3DAE-A424-2E21-5CF64EA2A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69" y="1436205"/>
            <a:ext cx="3936275" cy="2201501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GB" sz="2000"/>
              <a:t>Co-Evolution of generalist morphology and control for diverse environments</a:t>
            </a: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2D70-D411-BDFD-B80E-645913B76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1291702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Kubilay</a:t>
            </a:r>
            <a:r>
              <a:rPr lang="en-GB" dirty="0"/>
              <a:t> Tarhan</a:t>
            </a:r>
          </a:p>
          <a:p>
            <a:pPr algn="ctr"/>
            <a:r>
              <a:rPr lang="en-GB" dirty="0"/>
              <a:t>Supervisor: Anil </a:t>
            </a:r>
            <a:r>
              <a:rPr lang="en-GB" dirty="0" err="1"/>
              <a:t>Yaman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nt evolution">
            <a:extLst>
              <a:ext uri="{FF2B5EF4-FFF2-40B4-BE49-F238E27FC236}">
                <a16:creationId xmlns:a16="http://schemas.microsoft.com/office/drawing/2014/main" id="{826A2AD1-7C1A-2827-6761-13F66C2DC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68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3ABC373D-DFC8-CBFB-0FDF-1B91C25FF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259"/>
            <a:ext cx="7324930" cy="3623481"/>
          </a:xfrm>
        </p:spPr>
      </p:pic>
      <p:pic>
        <p:nvPicPr>
          <p:cNvPr id="7" name="Picture 6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A0E18E39-752F-DF7E-02F7-5B9CEE1E0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30" y="1523990"/>
            <a:ext cx="4902318" cy="381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964-A877-C97F-3B2E-54D7B6B4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436728"/>
            <a:ext cx="9238434" cy="857559"/>
          </a:xfrm>
        </p:spPr>
        <p:txBody>
          <a:bodyPr/>
          <a:lstStyle/>
          <a:p>
            <a:r>
              <a:rPr lang="en-GB" dirty="0"/>
              <a:t>Experiment 2: Partition for generalist</a:t>
            </a:r>
            <a:endParaRPr lang="en-US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4A0291-EBCB-994A-B096-42F61E63A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820"/>
            <a:ext cx="12192000" cy="4949452"/>
          </a:xfrm>
        </p:spPr>
      </p:pic>
    </p:spTree>
    <p:extLst>
      <p:ext uri="{BB962C8B-B14F-4D97-AF65-F5344CB8AC3E}">
        <p14:creationId xmlns:p14="http://schemas.microsoft.com/office/powerpoint/2010/main" val="276998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en and purple squares&#10;&#10;Description automatically generated">
            <a:extLst>
              <a:ext uri="{FF2B5EF4-FFF2-40B4-BE49-F238E27FC236}">
                <a16:creationId xmlns:a16="http://schemas.microsoft.com/office/drawing/2014/main" id="{D8CDF527-CE18-57FE-F3D0-99A725D6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9" y="1474968"/>
            <a:ext cx="12200549" cy="3908063"/>
          </a:xfrm>
        </p:spPr>
      </p:pic>
    </p:spTree>
    <p:extLst>
      <p:ext uri="{BB962C8B-B14F-4D97-AF65-F5344CB8AC3E}">
        <p14:creationId xmlns:p14="http://schemas.microsoft.com/office/powerpoint/2010/main" val="355856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91DC-B3C8-CB08-31D6-862B11FF9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86" y="0"/>
            <a:ext cx="3657600" cy="857559"/>
          </a:xfrm>
        </p:spPr>
        <p:txBody>
          <a:bodyPr/>
          <a:lstStyle/>
          <a:p>
            <a:pPr algn="ctr"/>
            <a:r>
              <a:rPr lang="en-GB" dirty="0"/>
              <a:t>4389</a:t>
            </a:r>
            <a:endParaRPr lang="en-US" dirty="0"/>
          </a:p>
        </p:txBody>
      </p:sp>
      <p:pic>
        <p:nvPicPr>
          <p:cNvPr id="5" name="Content Placeholder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B33D514-5858-CDC4-6735-EAC3D3AAB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" y="3673206"/>
            <a:ext cx="3986528" cy="3065524"/>
          </a:xfr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6F1FCF33-2018-7C3D-2656-1F965ABB6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36" y="3673207"/>
            <a:ext cx="3986528" cy="3065522"/>
          </a:xfrm>
          <a:prstGeom prst="rect">
            <a:avLst/>
          </a:prstGeo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6541A521-7BF8-7A18-5DD3-BCC1C5AB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50" y="3673206"/>
            <a:ext cx="3986528" cy="30655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081831-9CEF-3390-AB4D-E1ECC79AEEB4}"/>
              </a:ext>
            </a:extLst>
          </p:cNvPr>
          <p:cNvSpPr txBox="1">
            <a:spLocks/>
          </p:cNvSpPr>
          <p:nvPr/>
        </p:nvSpPr>
        <p:spPr>
          <a:xfrm>
            <a:off x="4267200" y="0"/>
            <a:ext cx="36576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3723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C50CF5E-52EA-0F67-D775-BF19D7EDB97D}"/>
              </a:ext>
            </a:extLst>
          </p:cNvPr>
          <p:cNvSpPr txBox="1">
            <a:spLocks/>
          </p:cNvSpPr>
          <p:nvPr/>
        </p:nvSpPr>
        <p:spPr>
          <a:xfrm>
            <a:off x="8282014" y="0"/>
            <a:ext cx="36576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3654</a:t>
            </a:r>
            <a:endParaRPr lang="en-US" dirty="0"/>
          </a:p>
        </p:txBody>
      </p:sp>
      <p:pic>
        <p:nvPicPr>
          <p:cNvPr id="13" name="Picture 12" descr="A red and gold cross with sticks">
            <a:extLst>
              <a:ext uri="{FF2B5EF4-FFF2-40B4-BE49-F238E27FC236}">
                <a16:creationId xmlns:a16="http://schemas.microsoft.com/office/drawing/2014/main" id="{446F1AA7-C1A0-BB49-A511-FA4D68487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86" y="857559"/>
            <a:ext cx="2743200" cy="2743200"/>
          </a:xfrm>
          <a:prstGeom prst="rect">
            <a:avLst/>
          </a:prstGeom>
        </p:spPr>
      </p:pic>
      <p:pic>
        <p:nvPicPr>
          <p:cNvPr id="15" name="Picture 14" descr="A red and gold cross with a white background&#10;&#10;Description automatically generated">
            <a:extLst>
              <a:ext uri="{FF2B5EF4-FFF2-40B4-BE49-F238E27FC236}">
                <a16:creationId xmlns:a16="http://schemas.microsoft.com/office/drawing/2014/main" id="{462A11B7-1ED4-4120-94D4-C817DD2B3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857559"/>
            <a:ext cx="2743200" cy="2743200"/>
          </a:xfrm>
          <a:prstGeom prst="rect">
            <a:avLst/>
          </a:prstGeom>
        </p:spPr>
      </p:pic>
      <p:pic>
        <p:nvPicPr>
          <p:cNvPr id="17" name="Picture 16" descr="A red and gold object&#10;&#10;Description automatically generated">
            <a:extLst>
              <a:ext uri="{FF2B5EF4-FFF2-40B4-BE49-F238E27FC236}">
                <a16:creationId xmlns:a16="http://schemas.microsoft.com/office/drawing/2014/main" id="{BC5E9CA0-3754-C9CF-815F-3904090F2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14" y="85755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6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964-A877-C97F-3B2E-54D7B6B4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436728"/>
            <a:ext cx="9238434" cy="857559"/>
          </a:xfrm>
        </p:spPr>
        <p:txBody>
          <a:bodyPr/>
          <a:lstStyle/>
          <a:p>
            <a:r>
              <a:rPr lang="en-GB" dirty="0"/>
              <a:t>Experiment 3: specialists</a:t>
            </a:r>
            <a:endParaRPr lang="en-US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4A0291-EBCB-994A-B096-42F61E63A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1"/>
          <a:stretch/>
        </p:blipFill>
        <p:spPr>
          <a:xfrm>
            <a:off x="0" y="1657079"/>
            <a:ext cx="5869781" cy="43279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7FFD7-5A1F-DB2E-B73C-AC7395664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5"/>
          <a:stretch/>
        </p:blipFill>
        <p:spPr>
          <a:xfrm>
            <a:off x="5920550" y="1657079"/>
            <a:ext cx="6271450" cy="37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BC3D6-9188-8B92-1CE7-6146900B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/>
              <a:t>Main question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0E47-670F-0C50-784C-503BBB59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r>
              <a:rPr lang="en-GB" dirty="0"/>
              <a:t>Can we co-evolve a </a:t>
            </a:r>
            <a:r>
              <a:rPr lang="en-GB" b="1" dirty="0"/>
              <a:t>morphology-controller pair </a:t>
            </a:r>
            <a:r>
              <a:rPr lang="en-GB" dirty="0"/>
              <a:t>that exhibits both </a:t>
            </a:r>
            <a:r>
              <a:rPr lang="en-GB" b="1" dirty="0"/>
              <a:t>generalist  characteristics and </a:t>
            </a:r>
            <a:r>
              <a:rPr lang="en-GB" b="1" dirty="0" err="1"/>
              <a:t>behavior</a:t>
            </a:r>
            <a:r>
              <a:rPr lang="en-GB" dirty="0"/>
              <a:t> to achieve high performance across a wide range of </a:t>
            </a:r>
            <a:r>
              <a:rPr lang="en-GB" b="1" dirty="0"/>
              <a:t>diverse environments</a:t>
            </a:r>
            <a:r>
              <a:rPr lang="en-GB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6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FD3A6-A040-235A-FAB0-249A77ED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Importance and motivation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23BD4E-0620-A7B7-3141-8D7DB3804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886276"/>
              </p:ext>
            </p:extLst>
          </p:nvPr>
        </p:nvGraphicFramePr>
        <p:xfrm>
          <a:off x="6857999" y="762000"/>
          <a:ext cx="4543197" cy="5393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91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graph&#10;&#10;Description automatically generated">
            <a:extLst>
              <a:ext uri="{FF2B5EF4-FFF2-40B4-BE49-F238E27FC236}">
                <a16:creationId xmlns:a16="http://schemas.microsoft.com/office/drawing/2014/main" id="{8139C2B6-D160-64AE-0CFD-620891A3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7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AD958-49B9-3521-D145-CD299305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1"/>
            <a:ext cx="5008696" cy="1141004"/>
          </a:xfrm>
        </p:spPr>
        <p:txBody>
          <a:bodyPr>
            <a:normAutofit/>
          </a:bodyPr>
          <a:lstStyle/>
          <a:p>
            <a:r>
              <a:rPr lang="en-GB" dirty="0"/>
              <a:t>Morphological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19E54-0B97-5D0F-28EC-FA83997F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59698"/>
            <a:ext cx="4479398" cy="3836301"/>
          </a:xfrm>
        </p:spPr>
        <p:txBody>
          <a:bodyPr>
            <a:normAutofit/>
          </a:bodyPr>
          <a:lstStyle/>
          <a:p>
            <a:r>
              <a:rPr lang="en-GB" dirty="0"/>
              <a:t>4 legs each 2 parts</a:t>
            </a:r>
          </a:p>
          <a:p>
            <a:r>
              <a:rPr lang="en-GB" dirty="0"/>
              <a:t>Each length and width</a:t>
            </a:r>
          </a:p>
          <a:p>
            <a:r>
              <a:rPr lang="en-GB" dirty="0"/>
              <a:t>Total: 16 parameters</a:t>
            </a:r>
            <a:endParaRPr lang="en-US" dirty="0"/>
          </a:p>
        </p:txBody>
      </p:sp>
      <p:pic>
        <p:nvPicPr>
          <p:cNvPr id="5" name="Picture 4" descr="A red and gold cross with a white background&#10;&#10;Description automatically generated">
            <a:extLst>
              <a:ext uri="{FF2B5EF4-FFF2-40B4-BE49-F238E27FC236}">
                <a16:creationId xmlns:a16="http://schemas.microsoft.com/office/drawing/2014/main" id="{81CDC6D4-3DAB-7733-A170-629E7A91B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99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196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6F4FE-D1BF-5D81-26DD-6C8F43960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Algorithm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0F645-1F7A-CA3C-B311-3D22199F3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410714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744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5427-8EDD-758C-52F0-3595F086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72" y="3180719"/>
            <a:ext cx="9238434" cy="857559"/>
          </a:xfrm>
        </p:spPr>
        <p:txBody>
          <a:bodyPr/>
          <a:lstStyle/>
          <a:p>
            <a:r>
              <a:rPr lang="en-GB" dirty="0"/>
              <a:t>Penalty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0F2DE-CE4E-D375-DB6E-D4EBEAD7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72" y="4176460"/>
            <a:ext cx="8440328" cy="600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0C90C-E1A2-DA6B-CF55-E019A6794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99" y="1856559"/>
            <a:ext cx="7344800" cy="13241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73570E-1AF0-AE71-B1CB-F2BA7CB3E724}"/>
              </a:ext>
            </a:extLst>
          </p:cNvPr>
          <p:cNvSpPr txBox="1">
            <a:spLocks/>
          </p:cNvSpPr>
          <p:nvPr/>
        </p:nvSpPr>
        <p:spPr>
          <a:xfrm>
            <a:off x="1365272" y="808669"/>
            <a:ext cx="9238434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Generalist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7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964-A877-C97F-3B2E-54D7B6B4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436728"/>
            <a:ext cx="9238434" cy="857559"/>
          </a:xfrm>
        </p:spPr>
        <p:txBody>
          <a:bodyPr/>
          <a:lstStyle/>
          <a:p>
            <a:r>
              <a:rPr lang="en-GB" dirty="0"/>
              <a:t>Experiment 1: One generalist</a:t>
            </a:r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52FA4F-0251-22D5-792E-F0CCB5F08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819"/>
            <a:ext cx="12192000" cy="494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3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5BDB6A5-9DC4-B100-706C-94B4EA354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20" y="484363"/>
            <a:ext cx="3963760" cy="3059510"/>
          </a:xfrm>
        </p:spPr>
      </p:pic>
      <p:pic>
        <p:nvPicPr>
          <p:cNvPr id="9" name="Picture 8" descr="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828B70E9-6DEA-2BEF-2692-851CB83A1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1" y="3456200"/>
            <a:ext cx="3963762" cy="3080584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">
            <a:extLst>
              <a:ext uri="{FF2B5EF4-FFF2-40B4-BE49-F238E27FC236}">
                <a16:creationId xmlns:a16="http://schemas.microsoft.com/office/drawing/2014/main" id="{0B8FDB7C-A0CD-4CE4-750A-94A1390A4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999" y="3456200"/>
            <a:ext cx="3963762" cy="308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9842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3374</TotalTime>
  <Words>182</Words>
  <Application>Microsoft Office PowerPoint</Application>
  <PresentationFormat>Widescreen</PresentationFormat>
  <Paragraphs>43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Trade Gothic Next Cond</vt:lpstr>
      <vt:lpstr>Trade Gothic Next Light</vt:lpstr>
      <vt:lpstr>PortalVTI</vt:lpstr>
      <vt:lpstr>Co-Evolution of generalist morphology and control for diverse environments</vt:lpstr>
      <vt:lpstr>Main question</vt:lpstr>
      <vt:lpstr>Importance and motivation</vt:lpstr>
      <vt:lpstr>PowerPoint Presentation</vt:lpstr>
      <vt:lpstr>Morphological parameters</vt:lpstr>
      <vt:lpstr>Algorithm</vt:lpstr>
      <vt:lpstr>Penalty</vt:lpstr>
      <vt:lpstr>Experiment 1: One generalist</vt:lpstr>
      <vt:lpstr>PowerPoint Presentation</vt:lpstr>
      <vt:lpstr>PowerPoint Presentation</vt:lpstr>
      <vt:lpstr>Experiment 2: Partition for generalist</vt:lpstr>
      <vt:lpstr>PowerPoint Presentation</vt:lpstr>
      <vt:lpstr>4389</vt:lpstr>
      <vt:lpstr>Experiment 3: specialists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Co-Evolution of generalist morphology and control for diverse environments</dc:title>
  <dc:creator>Tayfun Tarhan</dc:creator>
  <cp:lastModifiedBy>Tayfun</cp:lastModifiedBy>
  <cp:revision>5</cp:revision>
  <dcterms:created xsi:type="dcterms:W3CDTF">2024-08-04T17:42:37Z</dcterms:created>
  <dcterms:modified xsi:type="dcterms:W3CDTF">2024-08-12T22:42:08Z</dcterms:modified>
</cp:coreProperties>
</file>